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7" r:id="rId14"/>
    <p:sldId id="466" r:id="rId15"/>
    <p:sldId id="468" r:id="rId16"/>
    <p:sldId id="426" r:id="rId17"/>
    <p:sldId id="405" r:id="rId18"/>
    <p:sldId id="293" r:id="rId19"/>
    <p:sldId id="306" r:id="rId20"/>
    <p:sldId id="455" r:id="rId21"/>
    <p:sldId id="457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91" d="100"/>
          <a:sy n="91" d="100"/>
        </p:scale>
        <p:origin x="1674" y="90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28/08/2023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metricas_de_classificaca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proporção de exemplos classificados corretamente em relação ao total de exemplos 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predições corretas em comparação com todas as previsões feitas.</a:t>
            </a:r>
          </a:p>
          <a:p>
            <a:r>
              <a:rPr lang="pt-BR" b="0" i="0" dirty="0">
                <a:effectLst/>
              </a:rPr>
              <a:t>É uma métrica útil para avaliar a performance geral do modelo.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acurácia é, geralmente, a primeira escolha 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enganosa com problemas desbalanceados.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classes desbalanceadas, precisamos analisar outras métricas.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tx1"/>
                    </a:solidFill>
                  </a:rPr>
                  <a:t>O mesmo aconteceria se TN fosse muito maior do que TP, FN e FP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(TP+FP).</a:t>
            </a:r>
          </a:p>
          <a:p>
            <a:r>
              <a:rPr lang="pt-BR" dirty="0"/>
              <a:t>É uma boa medida para determinar a qualidade do classificador quando os custos de </a:t>
            </a:r>
            <a:r>
              <a:rPr lang="pt-BR" b="1" i="1" dirty="0"/>
              <a:t>falsos positivos</a:t>
            </a:r>
            <a:r>
              <a:rPr lang="pt-BR" dirty="0"/>
              <a:t> são altos.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dirty="0" err="1"/>
              <a:t>email</a:t>
            </a:r>
            <a:r>
              <a:rPr lang="pt-BR" dirty="0"/>
              <a:t> pode perder </a:t>
            </a:r>
            <a:r>
              <a:rPr lang="pt-BR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B334C-A137-4A06-16FE-C1F844A0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23E3C8-FD6F-D020-0B8C-C878248F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0" y="1870780"/>
            <a:ext cx="5847644" cy="4987219"/>
          </a:xfrm>
        </p:spPr>
        <p:txBody>
          <a:bodyPr/>
          <a:lstStyle/>
          <a:p>
            <a:r>
              <a:rPr lang="pt-BR" dirty="0"/>
              <a:t>Em um conjunto de medidas: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medidas em relação a um valor.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05FD9E-3557-3B69-EB3A-DF750AD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1543932"/>
            <a:ext cx="4840111" cy="5137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A8BA44-6361-E785-D4F0-BD8CF6329F53}"/>
              </a:ext>
            </a:extLst>
          </p:cNvPr>
          <p:cNvSpPr txBox="1"/>
          <p:nvPr/>
        </p:nvSpPr>
        <p:spPr>
          <a:xfrm>
            <a:off x="745067" y="3525889"/>
            <a:ext cx="2167467" cy="316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alta acurácia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5DBCB9-E476-F89F-501F-74C6388565DC}"/>
              </a:ext>
            </a:extLst>
          </p:cNvPr>
          <p:cNvSpPr txBox="1"/>
          <p:nvPr/>
        </p:nvSpPr>
        <p:spPr>
          <a:xfrm>
            <a:off x="3579988" y="3534201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alta acurácia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18CBAD-45D9-E141-ADF3-73800858C7E5}"/>
              </a:ext>
            </a:extLst>
          </p:cNvPr>
          <p:cNvSpPr txBox="1"/>
          <p:nvPr/>
        </p:nvSpPr>
        <p:spPr>
          <a:xfrm>
            <a:off x="3579988" y="6374119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baixa acurácia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5C6BA-083B-92B7-198C-0B83C8B3E4CC}"/>
              </a:ext>
            </a:extLst>
          </p:cNvPr>
          <p:cNvSpPr txBox="1"/>
          <p:nvPr/>
        </p:nvSpPr>
        <p:spPr>
          <a:xfrm>
            <a:off x="627238" y="6374118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baixa acurácia</a:t>
            </a:r>
          </a:p>
        </p:txBody>
      </p:sp>
    </p:spTree>
    <p:extLst>
      <p:ext uri="{BB962C8B-B14F-4D97-AF65-F5344CB8AC3E}">
        <p14:creationId xmlns:p14="http://schemas.microsoft.com/office/powerpoint/2010/main" val="84242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Recall ou sensibilidade é a proporção de exemplos da classe positiva corretamente classificados.</a:t>
            </a:r>
            <a:endParaRPr lang="pt-BR" b="1" i="1" dirty="0"/>
          </a:p>
          <a:p>
            <a:r>
              <a:rPr lang="pt-BR" b="1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boa medida para determinar a qualidade de um classificador quando houver um alto custo associado a </a:t>
            </a:r>
            <a:r>
              <a:rPr lang="pt-BR" b="1" i="1" dirty="0"/>
              <a:t>falsos negativos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17738"/>
                <a:ext cx="3194756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recall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F1-score.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  <a:blipFill>
                <a:blip r:embed="rId2"/>
                <a:stretch>
                  <a:fillRect l="-1721" t="-2663" r="-2390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                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5938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problemas que podemos nos deparar quando trabalhando com modelos de ML: subajuste e sobreajuste. </a:t>
            </a:r>
          </a:p>
          <a:p>
            <a:r>
              <a:rPr lang="pt-BR" dirty="0"/>
              <a:t>Vimos como a divisão do conjunto total de amostras em conjuntos de treinamento, validação e teste pode nos ajudar a analisar o desempenho de um modelo de ML e entender se o modelo está subajustando, sobreajustando ou generalizando.</a:t>
            </a:r>
          </a:p>
          <a:p>
            <a:r>
              <a:rPr lang="pt-BR" dirty="0"/>
              <a:t>Para fazer esta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</a:t>
            </a:r>
            <a:r>
              <a:rPr lang="pt-BR"/>
              <a:t>um classificador.</a:t>
            </a:r>
            <a:endParaRPr lang="pt-BR" dirty="0"/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maior dificuldade em classificar.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contabiliza o número de classificações corretas e incorretas 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matriz quadrada 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classificados como positivos,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99206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2957376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655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07" y="3691993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4202" t="-8333" r="-3361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261" y="4378834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50" y="4375501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2298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multi-classes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25624"/>
                <a:ext cx="4921955" cy="5032376"/>
              </a:xfrm>
              <a:blipFill>
                <a:blip r:embed="rId3"/>
                <a:stretch>
                  <a:fillRect l="-2230" t="-1937" r="-40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13409</TotalTime>
  <Words>1664</Words>
  <Application>Microsoft Office PowerPoint</Application>
  <PresentationFormat>Widescreen</PresentationFormat>
  <Paragraphs>190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Acurácia versus 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2302</cp:revision>
  <dcterms:created xsi:type="dcterms:W3CDTF">2020-01-20T13:50:05Z</dcterms:created>
  <dcterms:modified xsi:type="dcterms:W3CDTF">2023-08-28T13:27:06Z</dcterms:modified>
</cp:coreProperties>
</file>